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6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59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12-11-2020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Scientific Calculator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 3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Milind </a:t>
            </a:r>
            <a:r>
              <a:rPr lang="en-U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Hatkhamkar</a:t>
            </a: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Pradeep </a:t>
            </a:r>
            <a:r>
              <a:rPr lang="en-US" sz="1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Tunga</a:t>
            </a: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Mentor PS#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343CAB-A9A4-40D4-9338-128420D95AD4}"/>
              </a:ext>
            </a:extLst>
          </p:cNvPr>
          <p:cNvSpPr/>
          <p:nvPr/>
        </p:nvSpPr>
        <p:spPr>
          <a:xfrm>
            <a:off x="2902466" y="3716156"/>
            <a:ext cx="2442385" cy="107356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100" b="1" dirty="0"/>
          </a:p>
          <a:p>
            <a:pPr algn="ctr"/>
            <a:r>
              <a:rPr lang="en-US" sz="1100" b="1" dirty="0" err="1"/>
              <a:t>Akshata</a:t>
            </a:r>
            <a:r>
              <a:rPr lang="en-US" sz="1100" b="1" dirty="0"/>
              <a:t> Chandrakant </a:t>
            </a:r>
            <a:r>
              <a:rPr lang="en-US" sz="1100" b="1" dirty="0" err="1"/>
              <a:t>Shet</a:t>
            </a:r>
            <a:endParaRPr lang="en-US" sz="1100" b="1" dirty="0"/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</a:t>
            </a:r>
            <a:r>
              <a:rPr lang="en-US" sz="1100" b="1" dirty="0"/>
              <a:t>99002465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r>
              <a:rPr lang="en-US" sz="1100" b="1" dirty="0"/>
              <a:t>	BE (EXTC)</a:t>
            </a:r>
          </a:p>
          <a:p>
            <a:pPr algn="ctr"/>
            <a:r>
              <a:rPr lang="en-US" sz="1100" b="1" dirty="0"/>
              <a:t>Team Worker, Leadership qualities, Quick learner</a:t>
            </a:r>
          </a:p>
          <a:p>
            <a:endParaRPr lang="en-US" sz="11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E9AEDE-6C0D-4EA8-84F6-66AB5402F112}"/>
              </a:ext>
            </a:extLst>
          </p:cNvPr>
          <p:cNvSpPr txBox="1"/>
          <p:nvPr/>
        </p:nvSpPr>
        <p:spPr>
          <a:xfrm>
            <a:off x="3357681" y="2006969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35" y="2034062"/>
            <a:ext cx="1094246" cy="1349311"/>
          </a:xfrm>
          <a:prstGeom prst="rect">
            <a:avLst/>
          </a:prstGeom>
        </p:spPr>
      </p:pic>
      <p:sp>
        <p:nvSpPr>
          <p:cNvPr id="7" name="TextBox 6">
            <a:extLst/>
          </p:cNvPr>
          <p:cNvSpPr txBox="1"/>
          <p:nvPr/>
        </p:nvSpPr>
        <p:spPr>
          <a:xfrm>
            <a:off x="720698" y="2006968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/>
          </p:cNvPr>
          <p:cNvSpPr txBox="1"/>
          <p:nvPr/>
        </p:nvSpPr>
        <p:spPr>
          <a:xfrm>
            <a:off x="6511899" y="203351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Rectangle: Rounded Corners 9">
            <a:extLst/>
          </p:cNvPr>
          <p:cNvSpPr/>
          <p:nvPr/>
        </p:nvSpPr>
        <p:spPr>
          <a:xfrm>
            <a:off x="106666" y="3717250"/>
            <a:ext cx="2442385" cy="107356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Shweta Melavane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PS#99002488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EXTC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Time Management, Teamwork</a:t>
            </a:r>
          </a:p>
        </p:txBody>
      </p:sp>
      <p:sp>
        <p:nvSpPr>
          <p:cNvPr id="11" name="Rectangle: Rounded Corners 10">
            <a:extLst/>
          </p:cNvPr>
          <p:cNvSpPr/>
          <p:nvPr/>
        </p:nvSpPr>
        <p:spPr>
          <a:xfrm>
            <a:off x="5897865" y="3716156"/>
            <a:ext cx="2442385" cy="107356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Roshan </a:t>
            </a:r>
            <a:r>
              <a:rPr lang="en-US" b="1" dirty="0" err="1"/>
              <a:t>Kochgawe</a:t>
            </a:r>
            <a:r>
              <a:rPr lang="en-US" b="1" dirty="0"/>
              <a:t> 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PS#99002461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2009BLRICP01</a:t>
            </a:r>
          </a:p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B.Tech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EEE</a:t>
            </a:r>
          </a:p>
          <a:p>
            <a:pPr algn="ctr"/>
            <a:r>
              <a:rPr lang="en-US" b="1" dirty="0"/>
              <a:t>Motivator, Punctual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594" y="2052887"/>
            <a:ext cx="1172926" cy="133048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035" y="2017898"/>
            <a:ext cx="1089687" cy="136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5" name="simplescreenrecorder-2020-11-11_16.46.2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6138" y="666750"/>
            <a:ext cx="7450137" cy="4191000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scientific functions can be added.</a:t>
            </a:r>
          </a:p>
          <a:p>
            <a:r>
              <a:rPr lang="en-US" dirty="0"/>
              <a:t>Overall layout can be improved.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0B9548-FE58-4485-B5D9-973899E1873F}">
  <ds:schemaRefs>
    <ds:schemaRef ds:uri="3f90b35a-c7f5-466e-bdce-aad1192bcad3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abad16e2-75b5-4d02-890c-30395bfef711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1255</TotalTime>
  <Words>70</Words>
  <Application>Microsoft Office PowerPoint</Application>
  <PresentationFormat>On-screen Show (16:9)</PresentationFormat>
  <Paragraphs>26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Shweta Bala Melavane</cp:lastModifiedBy>
  <cp:revision>137</cp:revision>
  <dcterms:created xsi:type="dcterms:W3CDTF">2020-09-04T19:07:05Z</dcterms:created>
  <dcterms:modified xsi:type="dcterms:W3CDTF">2020-11-12T04:51:40Z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